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8" r:id="rId2"/>
    <p:sldId id="276" r:id="rId3"/>
    <p:sldId id="282" r:id="rId4"/>
    <p:sldId id="283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BC838B-FFEC-4AE0-8235-1CCAC57E68F2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A48010-234F-4CF6-BED7-DE9C72038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4E8E5-1F51-42BC-A7E4-266A88CA4F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71EE47-A10B-45A7-8F3E-F86D0FC36FF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15AB50-9792-4249-BFAF-81BE008E32F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DAC0-CE63-4830-ABE2-110431638247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05074-8ED7-4AB0-AB0B-71442411F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AF8F1-149C-4257-A48A-5E1AD1921727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B4936-5590-4AEB-92F3-965F63552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0931-4BF0-4D33-AC48-B83B323362A6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28F30-8BF5-4667-8DBC-7DECDC173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A3787-0A2E-4D19-85AA-2CFF03A8D870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14F76-2F05-4577-A63F-E6ED0F6AC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01FF-3148-4747-A314-5DABB0D8B922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A3D25-D82D-4E3F-A808-34D8860D1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58B0A-0B9C-4D4D-AF35-FE282C2AD1F6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9360-18A9-4A91-A9FB-E38B5F9A9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6C390-31FE-4C1D-9A32-8E7EC51141C6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71AFD-6933-4142-951E-89D624B53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9D10-9BDB-4BD2-94B4-88B20541CFCE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88AB3-4346-4DA8-812A-69774DFD2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0DAF7-E181-476A-A3D4-BBB8B31AB8DC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5B37A-70B5-4ABF-9DCF-FF9234FF0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6C05-855E-444B-B567-FDB5CDE74FC2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3F91E-1979-42B5-AD48-DB9453118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5549-5BEA-47FB-B852-FF797FD3ABFF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EDC4E-18A5-4FA0-996F-AAE74C574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EE51AB-1995-451E-B0DE-CA5C053625F0}" type="datetimeFigureOut">
              <a:rPr lang="en-US"/>
              <a:pPr>
                <a:defRPr/>
              </a:pPr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AF958B-B38D-41C1-A98C-13B5F8613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dirty="0" smtClean="0">
                <a:solidFill>
                  <a:srgbClr val="FFC000"/>
                </a:solidFill>
              </a:rPr>
              <a:t>Hawks on Time</a:t>
            </a:r>
            <a:endParaRPr lang="en-US" sz="7200" dirty="0">
              <a:solidFill>
                <a:srgbClr val="FFC000"/>
              </a:solidFill>
            </a:endParaRPr>
          </a:p>
        </p:txBody>
      </p:sp>
      <p:pic>
        <p:nvPicPr>
          <p:cNvPr id="13315" name="Picture 3" descr="C:\Documents and Settings\ndavis1\Local Settings\Temporary Internet Files\Content.IE5\6158KW7N\MC9001873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752600"/>
            <a:ext cx="52276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Hawks on Time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433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/>
              <a:t>What is HAWKS ON TIME? </a:t>
            </a:r>
          </a:p>
          <a:p>
            <a:pPr lvl="1" eaLnBrk="1" hangingPunct="1"/>
            <a:r>
              <a:rPr lang="en-US" dirty="0" smtClean="0"/>
              <a:t>A step-by-step system being implemented by  Holly Springs High School in an effort to reduce skipping and unexcused </a:t>
            </a:r>
            <a:r>
              <a:rPr lang="en-US" dirty="0" err="1" smtClean="0"/>
              <a:t>tardies</a:t>
            </a:r>
            <a:r>
              <a:rPr lang="en-US" dirty="0" smtClean="0"/>
              <a:t>.</a:t>
            </a:r>
          </a:p>
          <a:p>
            <a:pPr lvl="1" eaLnBrk="1" hangingPunct="1"/>
            <a:endParaRPr lang="en-US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/>
              <a:t>What is the purpose? </a:t>
            </a:r>
          </a:p>
          <a:p>
            <a:pPr lvl="1" eaLnBrk="1" hangingPunct="1"/>
            <a:r>
              <a:rPr lang="en-US" dirty="0" smtClean="0"/>
              <a:t>To reduce tardiness to class. </a:t>
            </a:r>
          </a:p>
          <a:p>
            <a:pPr lvl="1" eaLnBrk="1" hangingPunct="1"/>
            <a:r>
              <a:rPr lang="en-US" dirty="0" smtClean="0"/>
              <a:t>Reduce interruptions during instructional time.</a:t>
            </a:r>
          </a:p>
          <a:p>
            <a:pPr lvl="1" eaLnBrk="1" hangingPunct="1"/>
            <a:r>
              <a:rPr lang="en-US" dirty="0" smtClean="0"/>
              <a:t>Increase teacher visibility in the hallways.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14340" name="Picture 4" descr="http://ngfl.northumberland.gov.uk/dt/dtclip/Food_Alb/images/clock_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304800"/>
            <a:ext cx="144780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C66"/>
                </a:solidFill>
              </a:rPr>
              <a:t>HOW WILL THIS WORK? </a:t>
            </a:r>
            <a:endParaRPr lang="en-US" dirty="0">
              <a:solidFill>
                <a:srgbClr val="FFCC66"/>
              </a:solidFill>
            </a:endParaRP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 smtClean="0"/>
              <a:t>A warning bell (train sound) will ring one minute before the tardy bell. 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 smtClean="0"/>
              <a:t>Tardy bell rings for all blocks at the designated times</a:t>
            </a:r>
          </a:p>
          <a:p>
            <a:pPr eaLnBrk="1" hangingPunct="1">
              <a:buClr>
                <a:schemeClr val="tx1"/>
              </a:buClr>
            </a:pPr>
            <a:r>
              <a:rPr lang="en-US" dirty="0" smtClean="0"/>
              <a:t>After tardy bell rings, teachers will </a:t>
            </a:r>
            <a:r>
              <a:rPr lang="en-US" b="1" i="1" u="sng" dirty="0" smtClean="0">
                <a:solidFill>
                  <a:srgbClr val="FFFF00"/>
                </a:solidFill>
              </a:rPr>
              <a:t>lock and close</a:t>
            </a:r>
            <a:r>
              <a:rPr lang="en-US" b="1" i="1" u="sng" dirty="0" smtClean="0"/>
              <a:t> </a:t>
            </a:r>
            <a:r>
              <a:rPr lang="en-US" dirty="0" smtClean="0"/>
              <a:t>their doors.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HSHS PBS </a:t>
            </a:r>
            <a:endParaRPr lang="en-US"/>
          </a:p>
        </p:txBody>
      </p:sp>
      <p:pic>
        <p:nvPicPr>
          <p:cNvPr id="16389" name="Picture 4" descr="http://www.ilwu.ca/GR_locko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8212" y="4267200"/>
            <a:ext cx="312578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C66"/>
                </a:solidFill>
              </a:rPr>
              <a:t>HOW WILL THIS WORK? </a:t>
            </a:r>
            <a:endParaRPr lang="en-US" dirty="0">
              <a:solidFill>
                <a:srgbClr val="FFCC66"/>
              </a:solidFill>
            </a:endParaRPr>
          </a:p>
        </p:txBody>
      </p:sp>
      <p:sp>
        <p:nvSpPr>
          <p:cNvPr id="1741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2900" dirty="0" smtClean="0"/>
              <a:t>Students that remain in the halls after the tardy bell rings will be </a:t>
            </a:r>
            <a:r>
              <a:rPr lang="en-US" sz="2900" dirty="0" smtClean="0">
                <a:solidFill>
                  <a:srgbClr val="FFFF00"/>
                </a:solidFill>
              </a:rPr>
              <a:t>SWEPT to the SWEEP STATIONS</a:t>
            </a:r>
            <a:r>
              <a:rPr lang="en-US" sz="2900" dirty="0" smtClean="0">
                <a:solidFill>
                  <a:srgbClr val="FF0000"/>
                </a:solidFill>
              </a:rPr>
              <a:t> </a:t>
            </a:r>
            <a:r>
              <a:rPr lang="en-US" sz="2900" dirty="0" smtClean="0"/>
              <a:t>located on each floor (1700,2700,3700 wing).</a:t>
            </a:r>
          </a:p>
          <a:p>
            <a:pPr eaLnBrk="1" hangingPunct="1">
              <a:buClr>
                <a:schemeClr val="tx1"/>
              </a:buClr>
            </a:pPr>
            <a:r>
              <a:rPr lang="en-US" sz="2900" dirty="0" smtClean="0"/>
              <a:t>Students will receive a special pass (white copy) to class. </a:t>
            </a:r>
          </a:p>
          <a:p>
            <a:pPr eaLnBrk="1" hangingPunct="1">
              <a:buClr>
                <a:schemeClr val="tx1"/>
              </a:buClr>
            </a:pPr>
            <a:r>
              <a:rPr lang="en-US" sz="2900" dirty="0" smtClean="0"/>
              <a:t>Hall </a:t>
            </a:r>
            <a:r>
              <a:rPr lang="en-US" sz="2900" dirty="0" smtClean="0">
                <a:solidFill>
                  <a:srgbClr val="FFFF00"/>
                </a:solidFill>
              </a:rPr>
              <a:t>SWEEPERS </a:t>
            </a:r>
            <a:r>
              <a:rPr lang="en-US" sz="2900" dirty="0" smtClean="0"/>
              <a:t>will be located around the building to ensure that tardy students report to the locker bay areas.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HSHS PBS </a:t>
            </a:r>
            <a:endParaRPr lang="en-US" dirty="0"/>
          </a:p>
        </p:txBody>
      </p:sp>
      <p:pic>
        <p:nvPicPr>
          <p:cNvPr id="17413" name="Picture 2" descr="http://images.clipartof.com/small/5846-Business-Man-Holding-A-Pink-Slip-Clipart-Illustr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28600"/>
            <a:ext cx="115704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http://boinc.berkeley.edu/w/images/thumb/2/2c/Broom_icon.svg/400px-Broom_icon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C66"/>
                </a:solidFill>
              </a:rPr>
              <a:t>HOW WILL THIS WORK? </a:t>
            </a:r>
            <a:endParaRPr lang="en-US" dirty="0">
              <a:solidFill>
                <a:srgbClr val="FFCC66"/>
              </a:solidFill>
            </a:endParaRPr>
          </a:p>
        </p:txBody>
      </p:sp>
      <p:sp>
        <p:nvSpPr>
          <p:cNvPr id="1843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dirty="0" smtClean="0"/>
              <a:t>Students </a:t>
            </a:r>
            <a:r>
              <a:rPr lang="en-US" b="1" dirty="0" smtClean="0"/>
              <a:t>SHOULD NOT </a:t>
            </a:r>
            <a:r>
              <a:rPr lang="en-US" dirty="0" smtClean="0"/>
              <a:t>be allowed to enter their  class without receiving the special pass during hall sweeps. </a:t>
            </a:r>
          </a:p>
          <a:p>
            <a:pPr eaLnBrk="1" hangingPunct="1">
              <a:buClr>
                <a:schemeClr val="tx1"/>
              </a:buClr>
            </a:pPr>
            <a:endParaRPr lang="en-US" sz="1600" dirty="0" smtClean="0"/>
          </a:p>
          <a:p>
            <a:pPr eaLnBrk="1" hangingPunct="1">
              <a:buClr>
                <a:schemeClr val="tx1"/>
              </a:buClr>
            </a:pPr>
            <a:r>
              <a:rPr lang="en-US" dirty="0" smtClean="0"/>
              <a:t>If students report to any block </a:t>
            </a:r>
            <a:r>
              <a:rPr lang="en-US" b="1" dirty="0" smtClean="0">
                <a:solidFill>
                  <a:srgbClr val="FFFF00"/>
                </a:solidFill>
              </a:rPr>
              <a:t>AFTER</a:t>
            </a:r>
            <a:r>
              <a:rPr lang="en-US" dirty="0" smtClean="0"/>
              <a:t> the HALL </a:t>
            </a:r>
            <a:r>
              <a:rPr lang="en-US" dirty="0" smtClean="0">
                <a:solidFill>
                  <a:srgbClr val="FFFF00"/>
                </a:solidFill>
              </a:rPr>
              <a:t>SWEEPS </a:t>
            </a:r>
            <a:r>
              <a:rPr lang="en-US" dirty="0" smtClean="0"/>
              <a:t>without a pass, they will be written up for skipping by their teacher.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HSHS PBS </a:t>
            </a:r>
            <a:endParaRPr lang="en-US" dirty="0"/>
          </a:p>
        </p:txBody>
      </p:sp>
      <p:pic>
        <p:nvPicPr>
          <p:cNvPr id="18437" name="Picture 2" descr="http://z.about.com/d/chemistry/1/0/j/h/donotentersig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5105400"/>
            <a:ext cx="2514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762000"/>
            <a:ext cx="8229600" cy="3886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3600" dirty="0" smtClean="0">
                <a:solidFill>
                  <a:srgbClr val="00B050"/>
                </a:solidFill>
              </a:rPr>
              <a:t/>
            </a:r>
            <a:br>
              <a:rPr lang="en-US" sz="3600" dirty="0" smtClean="0">
                <a:solidFill>
                  <a:srgbClr val="00B050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If you have any 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questions About H.O.T please contact OUR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PBIS Administrator ~Ms. Davis                             at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Ndavis1@wcpss.NET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141</TotalTime>
  <Words>221</Words>
  <Application>Microsoft Office PowerPoint</Application>
  <PresentationFormat>On-screen Show (4:3)</PresentationFormat>
  <Paragraphs>29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Hawks on Time</vt:lpstr>
      <vt:lpstr>Hawks on Time</vt:lpstr>
      <vt:lpstr>HOW WILL THIS WORK? </vt:lpstr>
      <vt:lpstr>HOW WILL THIS WORK? </vt:lpstr>
      <vt:lpstr>HOW WILL THIS WORK? </vt:lpstr>
      <vt:lpstr>       If you have any  questions About H.O.T please contact OUR  PBIS Administrator ~Ms. Davis                             at Ndavis1@wcpss.NET</vt:lpstr>
    </vt:vector>
  </TitlesOfParts>
  <Company>Wake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ndavis1</dc:creator>
  <cp:lastModifiedBy>vgaudet</cp:lastModifiedBy>
  <cp:revision>16</cp:revision>
  <dcterms:created xsi:type="dcterms:W3CDTF">2011-08-10T01:09:03Z</dcterms:created>
  <dcterms:modified xsi:type="dcterms:W3CDTF">2015-03-24T17:25:53Z</dcterms:modified>
</cp:coreProperties>
</file>